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7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2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E43F4-B4EA-46E8-9B9B-A97052B742D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7913F-2E0D-438E-B0FE-AB292584A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8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"C:\TEM\AM316MIT\SR\0622\0944 SI 16500 x HAADF-DF4-BF-filtered.emd"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81B52-7325-4E97-979A-EB18968F10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9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0631-D03B-4FAD-9F22-3C32FD3B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E9CEF-5633-46A7-BBCF-545FBD2E3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F92E-6B33-4921-8FC6-2C0F9516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CF709-CB28-42AD-8102-11FF1930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A7AE-7A19-433C-9037-327C9C4D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5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E1F7-5820-4A19-BAD0-E79147D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1624B-3B69-4958-A245-C24A00BF4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08FD3-8237-4C2D-8B19-987FD449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53946-8D2A-4CA2-A654-821621FA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3902-20B7-4D99-B64A-F442E16F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F817F-10B4-4B81-9138-E8593E3C0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067B3-6A1A-4DDD-BCF2-05CF7186C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1A4D-311F-4047-B36F-3829418A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3D904-D552-4A04-9F52-50A9C6E4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295-E725-44FB-8385-B18DBBB0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TT 2020 Content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0E3D-7CA1-4C38-A728-050E2864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4B7EBC-3D37-4A2E-8F91-D752A833B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66E8-27DD-4902-9F77-9A231612CD1F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21D9CD-4580-47B3-9301-B8A1039C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VTT – beyond the obvious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7241A1-2E0B-4E00-8D6F-5A489B5F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A5CCE-AC13-A746-9A72-5D19050CC0B7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VTT_LogoStack_v3_16092019 pienempi koko">
            <a:extLst>
              <a:ext uri="{FF2B5EF4-FFF2-40B4-BE49-F238E27FC236}">
                <a16:creationId xmlns:a16="http://schemas.microsoft.com/office/drawing/2014/main" id="{F2F5C000-215B-45BB-A043-A737546493C7}"/>
              </a:ext>
            </a:extLst>
          </p:cNvPr>
          <p:cNvGrpSpPr/>
          <p:nvPr/>
        </p:nvGrpSpPr>
        <p:grpSpPr>
          <a:xfrm>
            <a:off x="10724687" y="1"/>
            <a:ext cx="1159391" cy="782400"/>
            <a:chOff x="7909204" y="1770762"/>
            <a:chExt cx="971550" cy="655638"/>
          </a:xfrm>
        </p:grpSpPr>
        <p:grpSp>
          <p:nvGrpSpPr>
            <p:cNvPr id="7" name="_VTT_logo_102019_01_white_on_orange">
              <a:extLst>
                <a:ext uri="{FF2B5EF4-FFF2-40B4-BE49-F238E27FC236}">
                  <a16:creationId xmlns:a16="http://schemas.microsoft.com/office/drawing/2014/main" id="{9934189E-E112-4E8B-8CC5-7CEB9744426F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51" name="Box">
                <a:extLst>
                  <a:ext uri="{FF2B5EF4-FFF2-40B4-BE49-F238E27FC236}">
                    <a16:creationId xmlns:a16="http://schemas.microsoft.com/office/drawing/2014/main" id="{D83E3511-87CD-41C9-9E2A-2DBD58B49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2" name="T2">
                <a:extLst>
                  <a:ext uri="{FF2B5EF4-FFF2-40B4-BE49-F238E27FC236}">
                    <a16:creationId xmlns:a16="http://schemas.microsoft.com/office/drawing/2014/main" id="{5BEE87E9-4DC8-415F-9739-FF00307F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3" name="T1">
                <a:extLst>
                  <a:ext uri="{FF2B5EF4-FFF2-40B4-BE49-F238E27FC236}">
                    <a16:creationId xmlns:a16="http://schemas.microsoft.com/office/drawing/2014/main" id="{1B58C296-4DE2-4587-B039-CEDCC86C2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4" name="V">
                <a:extLst>
                  <a:ext uri="{FF2B5EF4-FFF2-40B4-BE49-F238E27FC236}">
                    <a16:creationId xmlns:a16="http://schemas.microsoft.com/office/drawing/2014/main" id="{994B2AAE-EC6B-4F88-A527-A97FF1CF3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_VTT_logo_102019_02_white_on_black" hidden="1">
              <a:extLst>
                <a:ext uri="{FF2B5EF4-FFF2-40B4-BE49-F238E27FC236}">
                  <a16:creationId xmlns:a16="http://schemas.microsoft.com/office/drawing/2014/main" id="{93C07F9F-6A91-42A2-8659-7C2033A19E35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47" name="Box">
                <a:extLst>
                  <a:ext uri="{FF2B5EF4-FFF2-40B4-BE49-F238E27FC236}">
                    <a16:creationId xmlns:a16="http://schemas.microsoft.com/office/drawing/2014/main" id="{AC01E7D7-DBBD-4AB8-AAD1-18C816A23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8" name="T2">
                <a:extLst>
                  <a:ext uri="{FF2B5EF4-FFF2-40B4-BE49-F238E27FC236}">
                    <a16:creationId xmlns:a16="http://schemas.microsoft.com/office/drawing/2014/main" id="{D929E8D2-DFDD-45AD-8941-FD30E729B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9" name="T1">
                <a:extLst>
                  <a:ext uri="{FF2B5EF4-FFF2-40B4-BE49-F238E27FC236}">
                    <a16:creationId xmlns:a16="http://schemas.microsoft.com/office/drawing/2014/main" id="{BE973541-583C-4EAE-8EB5-2DB20C38C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V">
                <a:extLst>
                  <a:ext uri="{FF2B5EF4-FFF2-40B4-BE49-F238E27FC236}">
                    <a16:creationId xmlns:a16="http://schemas.microsoft.com/office/drawing/2014/main" id="{F0F91987-C24E-4F66-B43C-276F4A5A8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_VTT_logo_102019_03_white_on_blue" hidden="1">
              <a:extLst>
                <a:ext uri="{FF2B5EF4-FFF2-40B4-BE49-F238E27FC236}">
                  <a16:creationId xmlns:a16="http://schemas.microsoft.com/office/drawing/2014/main" id="{012D5B37-4ED7-4746-86E5-17E13AE1CB8A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43" name="Box">
                <a:extLst>
                  <a:ext uri="{FF2B5EF4-FFF2-40B4-BE49-F238E27FC236}">
                    <a16:creationId xmlns:a16="http://schemas.microsoft.com/office/drawing/2014/main" id="{5F074957-D5B3-49D7-B2E6-EDD3D6C01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T2">
                <a:extLst>
                  <a:ext uri="{FF2B5EF4-FFF2-40B4-BE49-F238E27FC236}">
                    <a16:creationId xmlns:a16="http://schemas.microsoft.com/office/drawing/2014/main" id="{F208F89A-4430-4BA9-BD94-5C94B51B0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5" name="T1">
                <a:extLst>
                  <a:ext uri="{FF2B5EF4-FFF2-40B4-BE49-F238E27FC236}">
                    <a16:creationId xmlns:a16="http://schemas.microsoft.com/office/drawing/2014/main" id="{11DB7D2E-2D0A-485F-A764-C7CA5118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6" name="V">
                <a:extLst>
                  <a:ext uri="{FF2B5EF4-FFF2-40B4-BE49-F238E27FC236}">
                    <a16:creationId xmlns:a16="http://schemas.microsoft.com/office/drawing/2014/main" id="{00769B10-D29C-4121-904B-00942A5AC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_VTT_logo_102019_04_white_on_dark_grey" hidden="1">
              <a:extLst>
                <a:ext uri="{FF2B5EF4-FFF2-40B4-BE49-F238E27FC236}">
                  <a16:creationId xmlns:a16="http://schemas.microsoft.com/office/drawing/2014/main" id="{26A696E7-1CE0-4366-8250-3D8752A74236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9" name="Box">
                <a:extLst>
                  <a:ext uri="{FF2B5EF4-FFF2-40B4-BE49-F238E27FC236}">
                    <a16:creationId xmlns:a16="http://schemas.microsoft.com/office/drawing/2014/main" id="{55128D97-4F0A-4022-A63E-7F9D46942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0" name="T2">
                <a:extLst>
                  <a:ext uri="{FF2B5EF4-FFF2-40B4-BE49-F238E27FC236}">
                    <a16:creationId xmlns:a16="http://schemas.microsoft.com/office/drawing/2014/main" id="{4F543580-ED9B-4A11-A6D2-67C160FF9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" name="T1">
                <a:extLst>
                  <a:ext uri="{FF2B5EF4-FFF2-40B4-BE49-F238E27FC236}">
                    <a16:creationId xmlns:a16="http://schemas.microsoft.com/office/drawing/2014/main" id="{A057685D-5774-44E9-A687-7D1265E03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V">
                <a:extLst>
                  <a:ext uri="{FF2B5EF4-FFF2-40B4-BE49-F238E27FC236}">
                    <a16:creationId xmlns:a16="http://schemas.microsoft.com/office/drawing/2014/main" id="{765C59E4-E56C-4564-B427-000A9A1B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_VTT_logo_102019_05_dark_grey_on_white" hidden="1">
              <a:extLst>
                <a:ext uri="{FF2B5EF4-FFF2-40B4-BE49-F238E27FC236}">
                  <a16:creationId xmlns:a16="http://schemas.microsoft.com/office/drawing/2014/main" id="{E27017F0-90AA-4277-A174-75B74647B7D2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5" name="Box">
                <a:extLst>
                  <a:ext uri="{FF2B5EF4-FFF2-40B4-BE49-F238E27FC236}">
                    <a16:creationId xmlns:a16="http://schemas.microsoft.com/office/drawing/2014/main" id="{6D0AF0E7-57E1-459D-8753-C07EC145B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" name="T2">
                <a:extLst>
                  <a:ext uri="{FF2B5EF4-FFF2-40B4-BE49-F238E27FC236}">
                    <a16:creationId xmlns:a16="http://schemas.microsoft.com/office/drawing/2014/main" id="{2B1A1DAD-A712-4A72-900E-62E9B802C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7" name="T1">
                <a:extLst>
                  <a:ext uri="{FF2B5EF4-FFF2-40B4-BE49-F238E27FC236}">
                    <a16:creationId xmlns:a16="http://schemas.microsoft.com/office/drawing/2014/main" id="{4ADEFC7E-1430-4D7F-B9D4-52A29832D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8" name="V">
                <a:extLst>
                  <a:ext uri="{FF2B5EF4-FFF2-40B4-BE49-F238E27FC236}">
                    <a16:creationId xmlns:a16="http://schemas.microsoft.com/office/drawing/2014/main" id="{C1926634-FDB8-463C-9F67-949C2A3B1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_VTT_logo_102019_06_orange_blue_on_white" hidden="1">
              <a:extLst>
                <a:ext uri="{FF2B5EF4-FFF2-40B4-BE49-F238E27FC236}">
                  <a16:creationId xmlns:a16="http://schemas.microsoft.com/office/drawing/2014/main" id="{6EA9C193-60C6-47D0-8E73-7A01E47B6EED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31" name="Box">
                <a:extLst>
                  <a:ext uri="{FF2B5EF4-FFF2-40B4-BE49-F238E27FC236}">
                    <a16:creationId xmlns:a16="http://schemas.microsoft.com/office/drawing/2014/main" id="{D8772F69-F412-4F3D-9177-63F46C482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2" name="T2">
                <a:extLst>
                  <a:ext uri="{FF2B5EF4-FFF2-40B4-BE49-F238E27FC236}">
                    <a16:creationId xmlns:a16="http://schemas.microsoft.com/office/drawing/2014/main" id="{7B219A0F-F9D8-4398-B3F1-718D99545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" name="T1">
                <a:extLst>
                  <a:ext uri="{FF2B5EF4-FFF2-40B4-BE49-F238E27FC236}">
                    <a16:creationId xmlns:a16="http://schemas.microsoft.com/office/drawing/2014/main" id="{E2717F98-F21B-46E4-83FB-0C80E3998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" name="V">
                <a:extLst>
                  <a:ext uri="{FF2B5EF4-FFF2-40B4-BE49-F238E27FC236}">
                    <a16:creationId xmlns:a16="http://schemas.microsoft.com/office/drawing/2014/main" id="{B6CEDF3A-3081-4536-A4BC-1059EC3B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_VTT_logo_102019_07_blue_on_white" hidden="1">
              <a:extLst>
                <a:ext uri="{FF2B5EF4-FFF2-40B4-BE49-F238E27FC236}">
                  <a16:creationId xmlns:a16="http://schemas.microsoft.com/office/drawing/2014/main" id="{8B7CCE1E-A671-40CA-B955-11DC36472A72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27" name="Box">
                <a:extLst>
                  <a:ext uri="{FF2B5EF4-FFF2-40B4-BE49-F238E27FC236}">
                    <a16:creationId xmlns:a16="http://schemas.microsoft.com/office/drawing/2014/main" id="{DDA2C976-EAD4-472F-968B-192C07CD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" name="T2">
                <a:extLst>
                  <a:ext uri="{FF2B5EF4-FFF2-40B4-BE49-F238E27FC236}">
                    <a16:creationId xmlns:a16="http://schemas.microsoft.com/office/drawing/2014/main" id="{8AE40CF9-4819-41EF-B471-9A19018B1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" name="T1">
                <a:extLst>
                  <a:ext uri="{FF2B5EF4-FFF2-40B4-BE49-F238E27FC236}">
                    <a16:creationId xmlns:a16="http://schemas.microsoft.com/office/drawing/2014/main" id="{C174A28E-19D6-447F-A2A9-24F1AF957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0" name="V">
                <a:extLst>
                  <a:ext uri="{FF2B5EF4-FFF2-40B4-BE49-F238E27FC236}">
                    <a16:creationId xmlns:a16="http://schemas.microsoft.com/office/drawing/2014/main" id="{0B43D9E7-D5B8-441A-A042-BB53172E9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005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_VTT_logo_102019_08_black_on_white" hidden="1">
              <a:extLst>
                <a:ext uri="{FF2B5EF4-FFF2-40B4-BE49-F238E27FC236}">
                  <a16:creationId xmlns:a16="http://schemas.microsoft.com/office/drawing/2014/main" id="{0EAB0275-2451-46DC-8B39-FC893D0A8379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23" name="Box">
                <a:extLst>
                  <a:ext uri="{FF2B5EF4-FFF2-40B4-BE49-F238E27FC236}">
                    <a16:creationId xmlns:a16="http://schemas.microsoft.com/office/drawing/2014/main" id="{624EE258-7A38-4E4B-855F-9ECE39E00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T2">
                <a:extLst>
                  <a:ext uri="{FF2B5EF4-FFF2-40B4-BE49-F238E27FC236}">
                    <a16:creationId xmlns:a16="http://schemas.microsoft.com/office/drawing/2014/main" id="{D9BBEED6-06A4-45BF-9D88-C6F903B6D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" name="T1">
                <a:extLst>
                  <a:ext uri="{FF2B5EF4-FFF2-40B4-BE49-F238E27FC236}">
                    <a16:creationId xmlns:a16="http://schemas.microsoft.com/office/drawing/2014/main" id="{5FC4DE49-1549-4176-B3C9-FDCD0230F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" name="V">
                <a:extLst>
                  <a:ext uri="{FF2B5EF4-FFF2-40B4-BE49-F238E27FC236}">
                    <a16:creationId xmlns:a16="http://schemas.microsoft.com/office/drawing/2014/main" id="{CF3E3E92-7310-4205-919D-19CC06472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_VTT_logo_102019_09_orange_on_white" hidden="1">
              <a:extLst>
                <a:ext uri="{FF2B5EF4-FFF2-40B4-BE49-F238E27FC236}">
                  <a16:creationId xmlns:a16="http://schemas.microsoft.com/office/drawing/2014/main" id="{0B3FEAE6-D4D0-4DA5-B857-F40B1AB04215}"/>
                </a:ext>
              </a:extLst>
            </p:cNvPr>
            <p:cNvGrpSpPr/>
            <p:nvPr/>
          </p:nvGrpSpPr>
          <p:grpSpPr>
            <a:xfrm>
              <a:off x="7909204" y="1770762"/>
              <a:ext cx="971550" cy="655638"/>
              <a:chOff x="379933" y="-15999"/>
              <a:chExt cx="971550" cy="655638"/>
            </a:xfrm>
          </p:grpSpPr>
          <p:sp>
            <p:nvSpPr>
              <p:cNvPr id="19" name="Box">
                <a:extLst>
                  <a:ext uri="{FF2B5EF4-FFF2-40B4-BE49-F238E27FC236}">
                    <a16:creationId xmlns:a16="http://schemas.microsoft.com/office/drawing/2014/main" id="{08B53C99-3AEE-443E-816B-FD2917CEF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33" y="-15999"/>
                <a:ext cx="971550" cy="655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" name="T2">
                <a:extLst>
                  <a:ext uri="{FF2B5EF4-FFF2-40B4-BE49-F238E27FC236}">
                    <a16:creationId xmlns:a16="http://schemas.microsoft.com/office/drawing/2014/main" id="{BFFE0B90-818E-4D4B-B1CD-61E42B7EF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58" y="168151"/>
                <a:ext cx="176213" cy="258763"/>
              </a:xfrm>
              <a:custGeom>
                <a:avLst/>
                <a:gdLst>
                  <a:gd name="T0" fmla="*/ 157 w 222"/>
                  <a:gd name="T1" fmla="*/ 325 h 325"/>
                  <a:gd name="T2" fmla="*/ 157 w 222"/>
                  <a:gd name="T3" fmla="*/ 78 h 325"/>
                  <a:gd name="T4" fmla="*/ 222 w 222"/>
                  <a:gd name="T5" fmla="*/ 78 h 325"/>
                  <a:gd name="T6" fmla="*/ 222 w 222"/>
                  <a:gd name="T7" fmla="*/ 0 h 325"/>
                  <a:gd name="T8" fmla="*/ 0 w 222"/>
                  <a:gd name="T9" fmla="*/ 0 h 325"/>
                  <a:gd name="T10" fmla="*/ 0 w 222"/>
                  <a:gd name="T11" fmla="*/ 78 h 325"/>
                  <a:gd name="T12" fmla="*/ 66 w 222"/>
                  <a:gd name="T13" fmla="*/ 78 h 325"/>
                  <a:gd name="T14" fmla="*/ 66 w 222"/>
                  <a:gd name="T15" fmla="*/ 325 h 325"/>
                  <a:gd name="T16" fmla="*/ 66 w 222"/>
                  <a:gd name="T17" fmla="*/ 325 h 325"/>
                  <a:gd name="T18" fmla="*/ 157 w 222"/>
                  <a:gd name="T1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325">
                    <a:moveTo>
                      <a:pt x="157" y="325"/>
                    </a:moveTo>
                    <a:lnTo>
                      <a:pt x="157" y="78"/>
                    </a:lnTo>
                    <a:lnTo>
                      <a:pt x="222" y="78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78"/>
                    </a:lnTo>
                    <a:lnTo>
                      <a:pt x="66" y="78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157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" name="T1">
                <a:extLst>
                  <a:ext uri="{FF2B5EF4-FFF2-40B4-BE49-F238E27FC236}">
                    <a16:creationId xmlns:a16="http://schemas.microsoft.com/office/drawing/2014/main" id="{695EE4A0-90CF-4723-809B-D8289EEC6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033" y="168151"/>
                <a:ext cx="193675" cy="258763"/>
              </a:xfrm>
              <a:custGeom>
                <a:avLst/>
                <a:gdLst>
                  <a:gd name="T0" fmla="*/ 88 w 244"/>
                  <a:gd name="T1" fmla="*/ 78 h 325"/>
                  <a:gd name="T2" fmla="*/ 88 w 244"/>
                  <a:gd name="T3" fmla="*/ 325 h 325"/>
                  <a:gd name="T4" fmla="*/ 179 w 244"/>
                  <a:gd name="T5" fmla="*/ 325 h 325"/>
                  <a:gd name="T6" fmla="*/ 179 w 244"/>
                  <a:gd name="T7" fmla="*/ 78 h 325"/>
                  <a:gd name="T8" fmla="*/ 244 w 244"/>
                  <a:gd name="T9" fmla="*/ 78 h 325"/>
                  <a:gd name="T10" fmla="*/ 244 w 244"/>
                  <a:gd name="T11" fmla="*/ 0 h 325"/>
                  <a:gd name="T12" fmla="*/ 25 w 244"/>
                  <a:gd name="T13" fmla="*/ 0 h 325"/>
                  <a:gd name="T14" fmla="*/ 0 w 244"/>
                  <a:gd name="T15" fmla="*/ 78 h 325"/>
                  <a:gd name="T16" fmla="*/ 88 w 244"/>
                  <a:gd name="T17" fmla="*/ 7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4" h="325">
                    <a:moveTo>
                      <a:pt x="88" y="78"/>
                    </a:moveTo>
                    <a:lnTo>
                      <a:pt x="88" y="325"/>
                    </a:lnTo>
                    <a:lnTo>
                      <a:pt x="179" y="325"/>
                    </a:lnTo>
                    <a:lnTo>
                      <a:pt x="179" y="78"/>
                    </a:lnTo>
                    <a:lnTo>
                      <a:pt x="244" y="78"/>
                    </a:lnTo>
                    <a:lnTo>
                      <a:pt x="244" y="0"/>
                    </a:lnTo>
                    <a:lnTo>
                      <a:pt x="25" y="0"/>
                    </a:lnTo>
                    <a:lnTo>
                      <a:pt x="0" y="78"/>
                    </a:lnTo>
                    <a:lnTo>
                      <a:pt x="88" y="78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" name="V">
                <a:extLst>
                  <a:ext uri="{FF2B5EF4-FFF2-40B4-BE49-F238E27FC236}">
                    <a16:creationId xmlns:a16="http://schemas.microsoft.com/office/drawing/2014/main" id="{1AA0FB6C-CB05-44FB-9F72-1A154E18B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58" y="168151"/>
                <a:ext cx="230188" cy="258763"/>
              </a:xfrm>
              <a:custGeom>
                <a:avLst/>
                <a:gdLst>
                  <a:gd name="T0" fmla="*/ 184 w 289"/>
                  <a:gd name="T1" fmla="*/ 325 h 325"/>
                  <a:gd name="T2" fmla="*/ 289 w 289"/>
                  <a:gd name="T3" fmla="*/ 0 h 325"/>
                  <a:gd name="T4" fmla="*/ 197 w 289"/>
                  <a:gd name="T5" fmla="*/ 0 h 325"/>
                  <a:gd name="T6" fmla="*/ 143 w 289"/>
                  <a:gd name="T7" fmla="*/ 167 h 325"/>
                  <a:gd name="T8" fmla="*/ 135 w 289"/>
                  <a:gd name="T9" fmla="*/ 191 h 325"/>
                  <a:gd name="T10" fmla="*/ 135 w 289"/>
                  <a:gd name="T11" fmla="*/ 191 h 325"/>
                  <a:gd name="T12" fmla="*/ 135 w 289"/>
                  <a:gd name="T13" fmla="*/ 191 h 325"/>
                  <a:gd name="T14" fmla="*/ 135 w 289"/>
                  <a:gd name="T15" fmla="*/ 191 h 325"/>
                  <a:gd name="T16" fmla="*/ 135 w 289"/>
                  <a:gd name="T17" fmla="*/ 191 h 325"/>
                  <a:gd name="T18" fmla="*/ 135 w 289"/>
                  <a:gd name="T19" fmla="*/ 191 h 325"/>
                  <a:gd name="T20" fmla="*/ 135 w 289"/>
                  <a:gd name="T21" fmla="*/ 191 h 325"/>
                  <a:gd name="T22" fmla="*/ 128 w 289"/>
                  <a:gd name="T23" fmla="*/ 167 h 325"/>
                  <a:gd name="T24" fmla="*/ 91 w 289"/>
                  <a:gd name="T25" fmla="*/ 60 h 325"/>
                  <a:gd name="T26" fmla="*/ 0 w 289"/>
                  <a:gd name="T27" fmla="*/ 60 h 325"/>
                  <a:gd name="T28" fmla="*/ 90 w 289"/>
                  <a:gd name="T29" fmla="*/ 325 h 325"/>
                  <a:gd name="T30" fmla="*/ 184 w 289"/>
                  <a:gd name="T31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325">
                    <a:moveTo>
                      <a:pt x="184" y="325"/>
                    </a:moveTo>
                    <a:lnTo>
                      <a:pt x="289" y="0"/>
                    </a:lnTo>
                    <a:lnTo>
                      <a:pt x="197" y="0"/>
                    </a:lnTo>
                    <a:lnTo>
                      <a:pt x="143" y="167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35" y="191"/>
                    </a:lnTo>
                    <a:lnTo>
                      <a:pt x="128" y="167"/>
                    </a:lnTo>
                    <a:lnTo>
                      <a:pt x="91" y="60"/>
                    </a:lnTo>
                    <a:lnTo>
                      <a:pt x="0" y="60"/>
                    </a:lnTo>
                    <a:lnTo>
                      <a:pt x="90" y="325"/>
                    </a:lnTo>
                    <a:lnTo>
                      <a:pt x="184" y="325"/>
                    </a:lnTo>
                    <a:close/>
                  </a:path>
                </a:pathLst>
              </a:custGeom>
              <a:solidFill>
                <a:srgbClr val="F0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993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B539-A9DB-4A97-9A70-C5CD0344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D12B-7A30-4DBF-A5D3-32289EF3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7391-CB6C-4BD0-AB36-552D4567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90D0-5BA9-4FA2-A4DD-D01FE2F3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F0434-82F9-4DED-9A94-4F10C157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3DBA-03EB-4E8D-99C1-F28A9D8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3ECD-9F58-4A65-91F7-9428DB16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328EB-2DA5-4AB7-ADD3-3D96E138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A3C7-CD93-4226-A86E-0F144E7C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CEAF-AF6E-4A15-BF41-8C9D23E4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7F87-A8D5-47B9-ACB9-36F99626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7F9B-B270-4BC5-9FA8-0347EA256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F267E-9772-4AB3-ACBB-1FCC4B1D8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865E3-ACEE-49ED-AD51-CABDBA46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87156-EEB9-4701-A209-87C38323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52249-2AC1-4761-89C7-ABB5AFFD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284E-F10E-4BF9-9764-F6E44E45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583A-BF18-4F60-967C-52AA080D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DC4D-7437-40F0-8A27-B62B65632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F1E3F-C5C1-402D-B3ED-9AA70AB85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53F0C-383F-49C2-99F3-20D352F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35A2D-987F-4A2B-B725-25695539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819A3-8FAD-4975-B25B-16D9FD19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23B44-BC28-4B0A-97E1-AD901E9E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3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CAC7-6549-413E-A1CB-71560124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023EC-252E-42B4-ABDC-A61B1A74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51FD4-778D-4F4A-B858-3F4B530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0F87-AFEA-4124-A759-5FCCD492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084E7-80E2-4063-91B7-92ACC3F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7D9A-CAF3-4E97-BD2D-DC791E9D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395E4-C938-4BA8-BD08-7ED9F5C4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9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32B9-15D1-498C-A567-C0D63777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4EC8-5BDB-4C33-9BC8-0AF8DD43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6BA92-6037-448E-BBCE-18162C1D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341C-E5A4-4A5F-8D15-838A98A3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7AEA5-0F77-410E-9561-A933FDFE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07E27-49D4-40A9-9BB0-165B4F9D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2803-2B08-41EE-97DC-4BA83BEC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675A2-B031-4E6E-A4A1-63C930772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4CE31-CF8E-4F37-B5ED-D8D73195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C7DCF-793A-40E4-80B3-5847698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FE3EC-5584-43A3-8A0C-C005015A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2E344-41DC-4BBF-B978-0640F96E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F92E0-DCE3-47E0-866F-4259804D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7771-5BC1-4216-931A-71DEC25B8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3634-13DA-4127-993E-6A043A15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77D9D-3DB4-4C25-950C-0EAEAD806E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AB7E-4E2D-4EBB-9ED4-E0315FAB8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F6D0F-4235-48F6-924E-266698F4C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C6A0-3680-4901-B70E-B3B5510F5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7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3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0.tiff"/><Relationship Id="rId5" Type="http://schemas.openxmlformats.org/officeDocument/2006/relationships/image" Target="../media/image5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microsoft.com/office/2007/relationships/hdphoto" Target="../media/hdphoto2.wdp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13" Type="http://schemas.openxmlformats.org/officeDocument/2006/relationships/image" Target="../media/image28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11" Type="http://schemas.openxmlformats.org/officeDocument/2006/relationships/image" Target="../media/image26.tiff"/><Relationship Id="rId5" Type="http://schemas.openxmlformats.org/officeDocument/2006/relationships/image" Target="../media/image21.tiff"/><Relationship Id="rId15" Type="http://schemas.openxmlformats.org/officeDocument/2006/relationships/image" Target="../media/image30.tiff"/><Relationship Id="rId10" Type="http://schemas.microsoft.com/office/2007/relationships/hdphoto" Target="../media/hdphoto4.wdp"/><Relationship Id="rId4" Type="http://schemas.openxmlformats.org/officeDocument/2006/relationships/image" Target="../media/image20.tiff"/><Relationship Id="rId9" Type="http://schemas.openxmlformats.org/officeDocument/2006/relationships/image" Target="../media/image25.png"/><Relationship Id="rId1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45" y="396240"/>
            <a:ext cx="5864755" cy="5864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261" y="396240"/>
            <a:ext cx="5864755" cy="58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98A39D-8572-4CF3-B97F-5A53F5E58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" y="5416900"/>
            <a:ext cx="2140425" cy="1800000"/>
          </a:xfrm>
          <a:prstGeom prst="rect">
            <a:avLst/>
          </a:prstGeom>
        </p:spPr>
      </p:pic>
      <p:pic>
        <p:nvPicPr>
          <p:cNvPr id="3" name="Picture 2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CE4AE201-EC54-4954-84EB-B1C19986F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0425" cy="1800000"/>
          </a:xfrm>
          <a:prstGeom prst="rect">
            <a:avLst/>
          </a:prstGeom>
        </p:spPr>
      </p:pic>
      <p:pic>
        <p:nvPicPr>
          <p:cNvPr id="4" name="Picture 3" descr="A blue background with a crack in the wall&#10;&#10;Description automatically generated">
            <a:extLst>
              <a:ext uri="{FF2B5EF4-FFF2-40B4-BE49-F238E27FC236}">
                <a16:creationId xmlns:a16="http://schemas.microsoft.com/office/drawing/2014/main" id="{0D02E31E-D8F9-4F93-A19E-2A168BC9B0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08" y="0"/>
            <a:ext cx="2140425" cy="18000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861AAE9-55C2-40FF-A377-53BF94AF1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45" y="3616900"/>
            <a:ext cx="2140425" cy="1800000"/>
          </a:xfrm>
          <a:prstGeom prst="rect">
            <a:avLst/>
          </a:prstGeom>
        </p:spPr>
      </p:pic>
      <p:pic>
        <p:nvPicPr>
          <p:cNvPr id="6" name="Picture 5" descr="A black and white image of a broken glass&#10;&#10;Description automatically generated">
            <a:extLst>
              <a:ext uri="{FF2B5EF4-FFF2-40B4-BE49-F238E27FC236}">
                <a16:creationId xmlns:a16="http://schemas.microsoft.com/office/drawing/2014/main" id="{AAF869E2-94DA-4CE5-93CE-18E8B5CF53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" y="3616900"/>
            <a:ext cx="2140425" cy="1800000"/>
          </a:xfrm>
          <a:prstGeom prst="rect">
            <a:avLst/>
          </a:prstGeom>
        </p:spPr>
      </p:pic>
      <p:pic>
        <p:nvPicPr>
          <p:cNvPr id="7" name="Picture 6" descr="A black background with purple squares&#10;&#10;Description automatically generated with medium confidence">
            <a:extLst>
              <a:ext uri="{FF2B5EF4-FFF2-40B4-BE49-F238E27FC236}">
                <a16:creationId xmlns:a16="http://schemas.microsoft.com/office/drawing/2014/main" id="{556F2977-180D-4B54-A932-C6E2930E32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60" y="1808386"/>
            <a:ext cx="2140425" cy="1800000"/>
          </a:xfrm>
          <a:prstGeom prst="rect">
            <a:avLst/>
          </a:prstGeom>
        </p:spPr>
      </p:pic>
      <p:pic>
        <p:nvPicPr>
          <p:cNvPr id="8" name="Picture 7" descr="A blue background with black and white lines&#10;&#10;Description automatically generated">
            <a:extLst>
              <a:ext uri="{FF2B5EF4-FFF2-40B4-BE49-F238E27FC236}">
                <a16:creationId xmlns:a16="http://schemas.microsoft.com/office/drawing/2014/main" id="{2342CDAB-A177-4A9A-8023-6CD1264205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54" y="0"/>
            <a:ext cx="2140425" cy="1800000"/>
          </a:xfrm>
          <a:prstGeom prst="rect">
            <a:avLst/>
          </a:prstGeom>
        </p:spPr>
      </p:pic>
      <p:pic>
        <p:nvPicPr>
          <p:cNvPr id="9" name="Picture 8" descr="A screen shot of a video&#10;&#10;Description automatically generated">
            <a:extLst>
              <a:ext uri="{FF2B5EF4-FFF2-40B4-BE49-F238E27FC236}">
                <a16:creationId xmlns:a16="http://schemas.microsoft.com/office/drawing/2014/main" id="{B93E292A-DA92-4608-B13F-849DC18BBC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89" y="1808386"/>
            <a:ext cx="2140425" cy="1800000"/>
          </a:xfrm>
          <a:prstGeom prst="rect">
            <a:avLst/>
          </a:prstGeom>
        </p:spPr>
      </p:pic>
      <p:pic>
        <p:nvPicPr>
          <p:cNvPr id="10" name="Picture 9" descr="A white surface with cracks&#10;&#10;Description automatically generated">
            <a:extLst>
              <a:ext uri="{FF2B5EF4-FFF2-40B4-BE49-F238E27FC236}">
                <a16:creationId xmlns:a16="http://schemas.microsoft.com/office/drawing/2014/main" id="{B754352D-226F-47FC-A79D-ACE41BF1DE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" y="1808386"/>
            <a:ext cx="2140425" cy="1800000"/>
          </a:xfrm>
          <a:prstGeom prst="rect">
            <a:avLst/>
          </a:prstGeom>
        </p:spPr>
      </p:pic>
      <p:pic>
        <p:nvPicPr>
          <p:cNvPr id="11" name="Picture 10" descr="A green glowing objects on a black background&#10;&#10;Description automatically generated">
            <a:extLst>
              <a:ext uri="{FF2B5EF4-FFF2-40B4-BE49-F238E27FC236}">
                <a16:creationId xmlns:a16="http://schemas.microsoft.com/office/drawing/2014/main" id="{95B31577-7382-4568-87E6-DAC3178B6B4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4" y="1808386"/>
            <a:ext cx="2140425" cy="180000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531266-4997-4DE5-8C4D-4AEA801E900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79" y="3616900"/>
            <a:ext cx="2140425" cy="1800000"/>
          </a:xfrm>
          <a:prstGeom prst="rect">
            <a:avLst/>
          </a:prstGeom>
        </p:spPr>
      </p:pic>
      <p:pic>
        <p:nvPicPr>
          <p:cNvPr id="13" name="Picture 12" descr="A yellow and black background&#10;&#10;Description automatically generated">
            <a:extLst>
              <a:ext uri="{FF2B5EF4-FFF2-40B4-BE49-F238E27FC236}">
                <a16:creationId xmlns:a16="http://schemas.microsoft.com/office/drawing/2014/main" id="{FC947768-D210-49F8-8676-3B672C848A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16" y="0"/>
            <a:ext cx="2140425" cy="1800000"/>
          </a:xfrm>
          <a:prstGeom prst="rect">
            <a:avLst/>
          </a:prstGeom>
        </p:spPr>
      </p:pic>
      <p:pic>
        <p:nvPicPr>
          <p:cNvPr id="14" name="Picture 13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CCBC8A69-95C1-4EEC-9052-BAEE446EC96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47" y="3616900"/>
            <a:ext cx="2140425" cy="1800000"/>
          </a:xfrm>
          <a:prstGeom prst="rect">
            <a:avLst/>
          </a:prstGeom>
        </p:spPr>
      </p:pic>
      <p:pic>
        <p:nvPicPr>
          <p:cNvPr id="15" name="Picture 14" descr="A red and black crack in the ground&#10;&#10;Description automatically generated">
            <a:extLst>
              <a:ext uri="{FF2B5EF4-FFF2-40B4-BE49-F238E27FC236}">
                <a16:creationId xmlns:a16="http://schemas.microsoft.com/office/drawing/2014/main" id="{624A89FF-C0B0-4032-A6D3-589C836A36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62" y="0"/>
            <a:ext cx="2140425" cy="1800000"/>
          </a:xfrm>
          <a:prstGeom prst="rect">
            <a:avLst/>
          </a:prstGeom>
        </p:spPr>
      </p:pic>
      <p:pic>
        <p:nvPicPr>
          <p:cNvPr id="16" name="Picture 15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5C4A36F4-CD79-4654-97C7-C0394DED3D4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13" y="3616900"/>
            <a:ext cx="2140425" cy="1800000"/>
          </a:xfrm>
          <a:prstGeom prst="rect">
            <a:avLst/>
          </a:prstGeom>
        </p:spPr>
      </p:pic>
      <p:pic>
        <p:nvPicPr>
          <p:cNvPr id="17" name="Picture 16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095AD218-F254-4AAB-B413-875897654B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46" y="1808386"/>
            <a:ext cx="214042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urple and blue background&#10;&#10;Description automatically generated">
            <a:extLst>
              <a:ext uri="{FF2B5EF4-FFF2-40B4-BE49-F238E27FC236}">
                <a16:creationId xmlns:a16="http://schemas.microsoft.com/office/drawing/2014/main" id="{1E03E833-1572-9E4E-87D0-E115E7E21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42" y="3002642"/>
            <a:ext cx="1800000" cy="2714057"/>
          </a:xfrm>
          <a:prstGeom prst="rect">
            <a:avLst/>
          </a:prstGeom>
        </p:spPr>
      </p:pic>
      <p:pic>
        <p:nvPicPr>
          <p:cNvPr id="84" name="Picture 83" descr="A green specks in the dark&#10;&#10;Description automatically generated">
            <a:extLst>
              <a:ext uri="{FF2B5EF4-FFF2-40B4-BE49-F238E27FC236}">
                <a16:creationId xmlns:a16="http://schemas.microsoft.com/office/drawing/2014/main" id="{404B27DF-E99A-D5D8-4CB7-DB03148C1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42" y="3002642"/>
            <a:ext cx="1800000" cy="2714057"/>
          </a:xfrm>
          <a:prstGeom prst="rect">
            <a:avLst/>
          </a:prstGeom>
        </p:spPr>
      </p:pic>
      <p:pic>
        <p:nvPicPr>
          <p:cNvPr id="86" name="Picture 85" descr="A black and yellow speckled surface&#10;&#10;Description automatically generated with medium confidence">
            <a:extLst>
              <a:ext uri="{FF2B5EF4-FFF2-40B4-BE49-F238E27FC236}">
                <a16:creationId xmlns:a16="http://schemas.microsoft.com/office/drawing/2014/main" id="{80879825-4B99-2A82-A6A1-19F07BE198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80" y="273259"/>
            <a:ext cx="1800000" cy="2714057"/>
          </a:xfrm>
          <a:prstGeom prst="rect">
            <a:avLst/>
          </a:prstGeom>
        </p:spPr>
      </p:pic>
      <p:pic>
        <p:nvPicPr>
          <p:cNvPr id="90" name="Picture 89" descr="A red background with a line&#10;&#10;Description automatically generated">
            <a:extLst>
              <a:ext uri="{FF2B5EF4-FFF2-40B4-BE49-F238E27FC236}">
                <a16:creationId xmlns:a16="http://schemas.microsoft.com/office/drawing/2014/main" id="{6D053488-8501-61E1-1548-4C7FC5D2D0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2" y="273260"/>
            <a:ext cx="1800000" cy="2714057"/>
          </a:xfrm>
          <a:prstGeom prst="rect">
            <a:avLst/>
          </a:prstGeom>
        </p:spPr>
      </p:pic>
      <p:pic>
        <p:nvPicPr>
          <p:cNvPr id="92" name="Picture 91" descr="A dark background with white dots&#10;&#10;Description automatically generated">
            <a:extLst>
              <a:ext uri="{FF2B5EF4-FFF2-40B4-BE49-F238E27FC236}">
                <a16:creationId xmlns:a16="http://schemas.microsoft.com/office/drawing/2014/main" id="{E04D2055-8947-B26C-C9FC-E9CC35648D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42" y="3002642"/>
            <a:ext cx="1800000" cy="2714057"/>
          </a:xfrm>
          <a:prstGeom prst="rect">
            <a:avLst/>
          </a:prstGeom>
        </p:spPr>
      </p:pic>
      <p:pic>
        <p:nvPicPr>
          <p:cNvPr id="98" name="Picture 97" descr="A purple speckled surface&#10;&#10;Description automatically generated">
            <a:extLst>
              <a:ext uri="{FF2B5EF4-FFF2-40B4-BE49-F238E27FC236}">
                <a16:creationId xmlns:a16="http://schemas.microsoft.com/office/drawing/2014/main" id="{716B342A-6908-5B9E-C10A-7652196804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64" y="3002643"/>
            <a:ext cx="1800000" cy="2714057"/>
          </a:xfrm>
          <a:prstGeom prst="rect">
            <a:avLst/>
          </a:prstGeom>
        </p:spPr>
      </p:pic>
      <p:pic>
        <p:nvPicPr>
          <p:cNvPr id="100" name="Picture 99" descr="A black and white photo of a crack in a wall&#10;&#10;Description automatically generated">
            <a:extLst>
              <a:ext uri="{FF2B5EF4-FFF2-40B4-BE49-F238E27FC236}">
                <a16:creationId xmlns:a16="http://schemas.microsoft.com/office/drawing/2014/main" id="{B10D8D3E-07E5-641E-12DB-9DDAE07415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4" y="277335"/>
            <a:ext cx="1800000" cy="2714057"/>
          </a:xfrm>
          <a:prstGeom prst="rect">
            <a:avLst/>
          </a:prstGeom>
        </p:spPr>
      </p:pic>
      <p:pic>
        <p:nvPicPr>
          <p:cNvPr id="102" name="Picture 101" descr="A crack in the ground&#10;&#10;Description automatically generated">
            <a:extLst>
              <a:ext uri="{FF2B5EF4-FFF2-40B4-BE49-F238E27FC236}">
                <a16:creationId xmlns:a16="http://schemas.microsoft.com/office/drawing/2014/main" id="{327629F6-9CE4-EB7E-0BAC-5BCD1D4767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84" y="266834"/>
            <a:ext cx="1800000" cy="2714057"/>
          </a:xfrm>
          <a:prstGeom prst="rect">
            <a:avLst/>
          </a:prstGeom>
        </p:spPr>
      </p:pic>
      <p:pic>
        <p:nvPicPr>
          <p:cNvPr id="106" name="Picture 10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1EF49E73-7322-E9DB-8B92-C0870C40804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20" y="266833"/>
            <a:ext cx="1800000" cy="2714057"/>
          </a:xfrm>
          <a:prstGeom prst="rect">
            <a:avLst/>
          </a:prstGeom>
        </p:spPr>
      </p:pic>
      <p:pic>
        <p:nvPicPr>
          <p:cNvPr id="108" name="Picture 10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007E773B-6B5A-E2B0-9969-17FA3E7274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4" y="3002643"/>
            <a:ext cx="1800000" cy="2714057"/>
          </a:xfrm>
          <a:prstGeom prst="rect">
            <a:avLst/>
          </a:prstGeom>
        </p:spPr>
      </p:pic>
      <p:pic>
        <p:nvPicPr>
          <p:cNvPr id="112" name="Picture 111" descr="A blue background with black lines&#10;&#10;Description automatically generated">
            <a:extLst>
              <a:ext uri="{FF2B5EF4-FFF2-40B4-BE49-F238E27FC236}">
                <a16:creationId xmlns:a16="http://schemas.microsoft.com/office/drawing/2014/main" id="{3C63E728-23C5-E6B2-D4D1-6578A68A26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44" y="277336"/>
            <a:ext cx="1800000" cy="2714057"/>
          </a:xfrm>
          <a:prstGeom prst="rect">
            <a:avLst/>
          </a:prstGeom>
        </p:spPr>
      </p:pic>
      <p:pic>
        <p:nvPicPr>
          <p:cNvPr id="116" name="Picture 11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19C581B-4504-602A-5324-181A1F945C0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4" y="3002643"/>
            <a:ext cx="1800000" cy="27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0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</Words>
  <Application>Microsoft Office PowerPoint</Application>
  <PresentationFormat>Widescreen</PresentationFormat>
  <Paragraphs>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Weiyue Zhou</dc:creator>
  <cp:lastModifiedBy>Weiyue Zhou</cp:lastModifiedBy>
  <cp:revision>7</cp:revision>
  <dcterms:created xsi:type="dcterms:W3CDTF">2025-05-23T13:56:03Z</dcterms:created>
  <dcterms:modified xsi:type="dcterms:W3CDTF">2025-05-23T18:59:53Z</dcterms:modified>
</cp:coreProperties>
</file>